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400" y="494521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מערכת חישה וטלמטריה</a:t>
            </a:r>
            <a:r>
              <a:rPr lang="he-IL" dirty="0"/>
              <a:t/>
            </a:r>
            <a:br>
              <a:rPr lang="he-IL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/>
          <a:lstStyle/>
          <a:p>
            <a:pPr algn="ctr"/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מספר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22-1-1-2666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שמות הסטודנטים: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יונתן אמיר, יורי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לוקאץ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'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שם המנחה: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שמחה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לייבוביץ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מקום ביצוע הפרויקט: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אוניברסיטת תל אביב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u="sng" dirty="0">
                <a:latin typeface="David" panose="020E0502060401010101" pitchFamily="34" charset="-79"/>
                <a:cs typeface="David" panose="020E0502060401010101" pitchFamily="34" charset="-79"/>
              </a:rPr>
              <a:t>חתימת המנחה למצגת: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/>
          </a:bodyPr>
          <a:lstStyle/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זה עוסק בבניית תשתית מבוססת </a:t>
            </a:r>
            <a:r>
              <a:rPr lang="en-US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Arduino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עבור פרויקטים עתידיים בהנדסת חשמל בדגש על פרויקטים בתחום הפיזיותרפיה.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פרויקטים רבים שנעשים בפקולטה להנדסה עוסקים בין היתר ביצור תשתיות חומרה ותוכנה עצמיות אשר ייחודיות עבור הצרכים הנקודתיים שלהם לפרויקטים.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בפרויקט זה, אנו ניתן מענה לצורך זה על ידי כך שנספק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אחידה ורחבה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ככל הניתן בעבור פרויקטים אחרים שיהיו זקוקים לה.</a:t>
            </a:r>
          </a:p>
          <a:p>
            <a:pPr algn="just" rtl="1">
              <a:lnSpc>
                <a:spcPct val="210000"/>
              </a:lnSpc>
            </a:pP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סביבת העבודה והתשתית תכיל את </a:t>
            </a:r>
            <a:r>
              <a:rPr lang="he-IL" sz="2000" b="1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כניסות הסנסורים השונים ויציאותיהם </a:t>
            </a:r>
            <a:r>
              <a:rPr lang="he-IL" sz="2000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ובנוסף לכך חיווים ויזואליים וצלילים.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kern="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נושא הפרויקט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מהות הפרויקט היא ליצור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עבודה ידידותית אשר כניסותיה 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יהיו סנסורים (מצלמה תרמית, מד מרחק, מד לחץ, מד דופק ולחץ דם). פרויקט זה יכיל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תיעוד של החומרה והתוכנה והאינטראקציה ביניהם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זאת על מנת להקל על אלו שישתמשו בתשתית זו וירצו לשפרה.</a:t>
            </a:r>
          </a:p>
          <a:p>
            <a:pPr algn="just" rtl="1">
              <a:lnSpc>
                <a:spcPct val="200000"/>
              </a:lnSpc>
            </a:pP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התיעוד יכיל פירוט של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סביבת העבודה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הרכיבים הקיימים בה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, וכל </a:t>
            </a:r>
            <a:r>
              <a:rPr lang="he-IL" sz="2000" b="1" kern="0" dirty="0">
                <a:latin typeface="David" panose="020E0502060401010101" pitchFamily="34" charset="-79"/>
                <a:cs typeface="David" panose="020E0502060401010101" pitchFamily="34" charset="-79"/>
              </a:rPr>
              <a:t>החווטים</a:t>
            </a:r>
            <a:r>
              <a:rPr lang="he-IL" sz="2000" kern="0" dirty="0">
                <a:latin typeface="David" panose="020E0502060401010101" pitchFamily="34" charset="-79"/>
                <a:cs typeface="David" panose="020E0502060401010101" pitchFamily="34" charset="-79"/>
              </a:rPr>
              <a:t> הנדרשים.</a:t>
            </a: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דרישות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בניית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תשתית חומרה ותוכנה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בהתאם לדרישות אשר יתוכננו בשלב הראשוני של הניסוי.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תכנון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וכתיבת הממשק בין החיישנים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השונים לבין הבקר 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M5Stack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ואפשרות ממשק מול המחשב הראשי(</a:t>
            </a: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Raspberry PI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).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תיעוד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המערכת בצורה מפורטת ונוחה.</a:t>
            </a:r>
          </a:p>
          <a:p>
            <a:pPr marL="0" indent="0" algn="r" rtl="1">
              <a:lnSpc>
                <a:spcPct val="120000"/>
              </a:lnSpc>
              <a:spcAft>
                <a:spcPts val="600"/>
              </a:spcAft>
              <a:buNone/>
            </a:pPr>
            <a:r>
              <a:rPr lang="he-IL" sz="2000" u="sng" dirty="0">
                <a:latin typeface="David" panose="020E0502060401010101" pitchFamily="34" charset="-79"/>
                <a:cs typeface="David" panose="020E0502060401010101" pitchFamily="34" charset="-79"/>
              </a:rPr>
              <a:t>אופן מימוש הפרויקט:</a:t>
            </a: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הגדרת הסנסורים והיציאות הנדרשות לפרויקט, ובחירת כלל החומרה שתתאים באופן מרבי לדרישות הפרויקט.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החלטה על גרסאות תוכנה בהתאם לרכיבים השונים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כתיבת התוכנה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להרצת הבדיקות השונות והתקשורת בין הרכיבים בסביבת העבודה.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ביצוע </a:t>
            </a: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מבדקים על הסנסורים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.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תיעוד מפורט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של החומרה בה נעשה שימוש וגרסאות התוכנה שבהן נעשה שימוש בבניית התשתית ובשימושה.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just" rtl="1">
              <a:lnSpc>
                <a:spcPct val="200000"/>
              </a:lnSpc>
            </a:pP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2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דרישות המערכת המעודכנת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9675"/>
            <a:ext cx="10515600" cy="5107288"/>
          </a:xfrm>
        </p:spPr>
        <p:txBody>
          <a:bodyPr>
            <a:normAutofit/>
          </a:bodyPr>
          <a:lstStyle/>
          <a:p>
            <a:pPr marL="0" marR="0" indent="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he-IL" sz="2400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תוצרי הפרויקט:</a:t>
            </a:r>
            <a:endParaRPr lang="en-US" sz="24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התוצר המוגמר יהיה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אב טיפוס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שיענה על כל הדרישות והצרכים שפירטנו קודם ויהווה תשתית איכותית לפרויקטים בתחום הפיזיותרפיה.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</a:t>
            </a: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מסמך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שמתאר באופן מפורט וויזואלי את החיבורים השונים ואת ההפעלה של כל אחד מרכיבי המערכת. 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שרטוט המעגל </a:t>
            </a:r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עם הרכיבים.</a:t>
            </a: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מילולי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של סביבת העבודה.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20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תיאור התוכנה </a:t>
            </a:r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שנבנתה, וכיצד ניתן להשתמש בה.</a:t>
            </a:r>
            <a:endParaRPr lang="en-US" sz="2000" kern="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2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דיאגרמת בלוקים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08" y="3907914"/>
            <a:ext cx="1026063" cy="862789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89" y="3492575"/>
            <a:ext cx="979730" cy="830677"/>
          </a:xfrm>
          <a:prstGeom prst="rect">
            <a:avLst/>
          </a:prstGeom>
        </p:spPr>
      </p:pic>
      <p:cxnSp>
        <p:nvCxnSpPr>
          <p:cNvPr id="12" name="מחבר מרפקי 11"/>
          <p:cNvCxnSpPr/>
          <p:nvPr/>
        </p:nvCxnSpPr>
        <p:spPr>
          <a:xfrm>
            <a:off x="4052455" y="4017799"/>
            <a:ext cx="1826653" cy="43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45912" y="4290297"/>
            <a:ext cx="1754235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err="1"/>
              <a:t>PaHub</a:t>
            </a:r>
            <a:endParaRPr lang="he-IL" sz="1000" dirty="0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671158" y="1850468"/>
            <a:ext cx="800851" cy="562907"/>
          </a:xfrm>
          <a:prstGeom prst="rect">
            <a:avLst/>
          </a:prstGeom>
        </p:spPr>
      </p:pic>
      <p:sp>
        <p:nvSpPr>
          <p:cNvPr id="15" name="מלבן 14"/>
          <p:cNvSpPr/>
          <p:nvPr/>
        </p:nvSpPr>
        <p:spPr>
          <a:xfrm>
            <a:off x="9492070" y="1347518"/>
            <a:ext cx="1949451" cy="3610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9444234" y="1623386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IMU</a:t>
            </a:r>
            <a:endParaRPr lang="he-IL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811959" y="979992"/>
            <a:ext cx="14281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Core S3</a:t>
            </a:r>
            <a:endParaRPr lang="he-IL" dirty="0"/>
          </a:p>
        </p:txBody>
      </p:sp>
      <p:pic>
        <p:nvPicPr>
          <p:cNvPr id="18" name="תמונה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92299" y="1815511"/>
            <a:ext cx="790781" cy="10445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94617" y="1631080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LCD</a:t>
            </a:r>
            <a:endParaRPr lang="he-IL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79805" y="2778493"/>
            <a:ext cx="57444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SPI</a:t>
            </a:r>
            <a:endParaRPr lang="he-IL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377412" y="241337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I2C</a:t>
            </a:r>
            <a:endParaRPr lang="he-IL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248781" y="2984346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4353" y="900934"/>
            <a:ext cx="137409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Proximity sensor 8x8</a:t>
            </a:r>
            <a:endParaRPr lang="he-IL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367999" y="3832052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612849" y="4527477"/>
            <a:ext cx="532517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A</a:t>
            </a:r>
            <a:endParaRPr lang="he-IL" sz="900" dirty="0"/>
          </a:p>
        </p:txBody>
      </p:sp>
      <p:pic>
        <p:nvPicPr>
          <p:cNvPr id="27" name="תמונה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80690" y="5108841"/>
            <a:ext cx="1196975" cy="3552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72651" y="589176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Analog</a:t>
            </a:r>
            <a:endParaRPr lang="he-IL" sz="1100" dirty="0"/>
          </a:p>
        </p:txBody>
      </p:sp>
      <p:pic>
        <p:nvPicPr>
          <p:cNvPr id="29" name="תמונה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10" y="2178185"/>
            <a:ext cx="691704" cy="763587"/>
          </a:xfrm>
          <a:prstGeom prst="rect">
            <a:avLst/>
          </a:prstGeom>
        </p:spPr>
      </p:pic>
      <p:pic>
        <p:nvPicPr>
          <p:cNvPr id="30" name="תמונה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35" y="1911491"/>
            <a:ext cx="611188" cy="732475"/>
          </a:xfrm>
          <a:prstGeom prst="rect">
            <a:avLst/>
          </a:prstGeom>
        </p:spPr>
      </p:pic>
      <p:cxnSp>
        <p:nvCxnSpPr>
          <p:cNvPr id="31" name="מחבר מרפקי 30"/>
          <p:cNvCxnSpPr/>
          <p:nvPr/>
        </p:nvCxnSpPr>
        <p:spPr>
          <a:xfrm>
            <a:off x="1134494" y="2413375"/>
            <a:ext cx="2059579" cy="1264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3058" y="3461971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392719" y="1638775"/>
            <a:ext cx="80021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Heart Rate</a:t>
            </a:r>
            <a:endParaRPr lang="he-IL" sz="1100" dirty="0"/>
          </a:p>
        </p:txBody>
      </p:sp>
      <p:pic>
        <p:nvPicPr>
          <p:cNvPr id="34" name="תמונה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8199" y="4639880"/>
            <a:ext cx="688114" cy="11699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9165" y="5715797"/>
            <a:ext cx="56618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PbHub</a:t>
            </a:r>
            <a:endParaRPr lang="he-IL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7662" y="4078745"/>
            <a:ext cx="527710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B</a:t>
            </a:r>
            <a:endParaRPr lang="he-IL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6360357" y="3028194"/>
            <a:ext cx="6880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NeoPixel</a:t>
            </a:r>
            <a:endParaRPr lang="he-IL" sz="1100" dirty="0"/>
          </a:p>
        </p:txBody>
      </p:sp>
      <p:pic>
        <p:nvPicPr>
          <p:cNvPr id="40" name="תמונה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733" y="4748940"/>
            <a:ext cx="706705" cy="6699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1003" y="1880164"/>
            <a:ext cx="42832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RGB</a:t>
            </a:r>
            <a:endParaRPr lang="he-IL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48753" y="4428664"/>
            <a:ext cx="110959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Vibration Motor</a:t>
            </a:r>
            <a:endParaRPr lang="he-IL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41797" y="5288060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PWM</a:t>
            </a:r>
            <a:endParaRPr lang="he-IL" sz="1100" dirty="0"/>
          </a:p>
        </p:txBody>
      </p:sp>
      <p:pic>
        <p:nvPicPr>
          <p:cNvPr id="45" name="תמונה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259" y="1250286"/>
            <a:ext cx="915749" cy="588984"/>
          </a:xfrm>
          <a:prstGeom prst="rect">
            <a:avLst/>
          </a:prstGeom>
        </p:spPr>
      </p:pic>
      <p:pic>
        <p:nvPicPr>
          <p:cNvPr id="46" name="תמונה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2219" y="1102637"/>
            <a:ext cx="963676" cy="77311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16839" y="3886994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4465047" y="909269"/>
            <a:ext cx="122020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Thermometer 8x8</a:t>
            </a:r>
            <a:endParaRPr lang="he-IL" sz="1100" dirty="0"/>
          </a:p>
        </p:txBody>
      </p:sp>
      <p:pic>
        <p:nvPicPr>
          <p:cNvPr id="51" name="תמונה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3899" y="3129608"/>
            <a:ext cx="730347" cy="2308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393608" y="3272725"/>
            <a:ext cx="86909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I2C</a:t>
            </a:r>
            <a:endParaRPr lang="he-IL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9486780" y="2941772"/>
            <a:ext cx="8836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Speaker</a:t>
            </a:r>
            <a:endParaRPr lang="he-IL" sz="1200" dirty="0"/>
          </a:p>
        </p:txBody>
      </p:sp>
      <p:pic>
        <p:nvPicPr>
          <p:cNvPr id="54" name="תמונה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0476" y="5651038"/>
            <a:ext cx="1203325" cy="7430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334265" y="4690553"/>
            <a:ext cx="526106" cy="2308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PORT C</a:t>
            </a:r>
            <a:endParaRPr lang="he-IL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6271207" y="5094069"/>
            <a:ext cx="50206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UART</a:t>
            </a:r>
            <a:endParaRPr lang="he-IL" sz="1100" dirty="0"/>
          </a:p>
        </p:txBody>
      </p:sp>
      <p:cxnSp>
        <p:nvCxnSpPr>
          <p:cNvPr id="57" name="מחבר חץ ישר 56"/>
          <p:cNvCxnSpPr>
            <a:stCxn id="55" idx="1"/>
          </p:cNvCxnSpPr>
          <p:nvPr/>
        </p:nvCxnSpPr>
        <p:spPr>
          <a:xfrm>
            <a:off x="6334265" y="4805969"/>
            <a:ext cx="0" cy="751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תמונה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36010">
            <a:off x="7024299" y="5502607"/>
            <a:ext cx="270763" cy="296862"/>
          </a:xfrm>
          <a:prstGeom prst="rect">
            <a:avLst/>
          </a:prstGeom>
        </p:spPr>
      </p:pic>
      <p:pic>
        <p:nvPicPr>
          <p:cNvPr id="59" name="תמונה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120874">
            <a:off x="6873944" y="4518371"/>
            <a:ext cx="270763" cy="296862"/>
          </a:xfrm>
          <a:prstGeom prst="rect">
            <a:avLst/>
          </a:prstGeom>
        </p:spPr>
      </p:pic>
      <p:cxnSp>
        <p:nvCxnSpPr>
          <p:cNvPr id="60" name="מחבר מרפקי 59"/>
          <p:cNvCxnSpPr>
            <a:stCxn id="58" idx="0"/>
          </p:cNvCxnSpPr>
          <p:nvPr/>
        </p:nvCxnSpPr>
        <p:spPr>
          <a:xfrm flipH="1" flipV="1">
            <a:off x="7211915" y="4690553"/>
            <a:ext cx="70238" cy="876627"/>
          </a:xfrm>
          <a:prstGeom prst="bentConnector4">
            <a:avLst>
              <a:gd name="adj1" fmla="val -325465"/>
              <a:gd name="adj2" fmla="val 1000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554728" y="5051078"/>
            <a:ext cx="4171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 err="1"/>
              <a:t>Wifi</a:t>
            </a:r>
            <a:endParaRPr lang="he-IL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5959162" y="6394098"/>
            <a:ext cx="90120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Raspberry Pi</a:t>
            </a:r>
            <a:endParaRPr lang="he-IL" sz="1100" dirty="0"/>
          </a:p>
        </p:txBody>
      </p:sp>
      <p:cxnSp>
        <p:nvCxnSpPr>
          <p:cNvPr id="66" name="מחבר מרפקי 65"/>
          <p:cNvCxnSpPr>
            <a:endCxn id="34" idx="0"/>
          </p:cNvCxnSpPr>
          <p:nvPr/>
        </p:nvCxnSpPr>
        <p:spPr>
          <a:xfrm rot="10800000" flipV="1">
            <a:off x="2202256" y="4093662"/>
            <a:ext cx="1102758" cy="5462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מרפקי 68"/>
          <p:cNvCxnSpPr>
            <a:stCxn id="29" idx="1"/>
            <a:endCxn id="10" idx="0"/>
          </p:cNvCxnSpPr>
          <p:nvPr/>
        </p:nvCxnSpPr>
        <p:spPr>
          <a:xfrm rot="10800000" flipV="1">
            <a:off x="6392140" y="2559978"/>
            <a:ext cx="20570" cy="13479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arkFun Logic Level Converter - Bi-Directional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90" y="2023438"/>
            <a:ext cx="888283" cy="8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מחבר מרפקי 74"/>
          <p:cNvCxnSpPr/>
          <p:nvPr/>
        </p:nvCxnSpPr>
        <p:spPr>
          <a:xfrm rot="5400000">
            <a:off x="3547344" y="3035667"/>
            <a:ext cx="786722" cy="241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מחבר מרפקי 80"/>
          <p:cNvCxnSpPr>
            <a:stCxn id="46" idx="2"/>
            <a:endCxn id="1026" idx="3"/>
          </p:cNvCxnSpPr>
          <p:nvPr/>
        </p:nvCxnSpPr>
        <p:spPr>
          <a:xfrm rot="5400000">
            <a:off x="4506400" y="1869922"/>
            <a:ext cx="591831" cy="6034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מחבר מרפקי 82"/>
          <p:cNvCxnSpPr>
            <a:endCxn id="1026" idx="1"/>
          </p:cNvCxnSpPr>
          <p:nvPr/>
        </p:nvCxnSpPr>
        <p:spPr>
          <a:xfrm rot="16200000" flipH="1">
            <a:off x="3131699" y="1986989"/>
            <a:ext cx="622258" cy="338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135671" y="30019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6750" y="2083605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878610" y="2066823"/>
            <a:ext cx="57750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I2C</a:t>
            </a:r>
            <a:endParaRPr lang="he-IL" sz="1100" dirty="0"/>
          </a:p>
        </p:txBody>
      </p:sp>
      <p:cxnSp>
        <p:nvCxnSpPr>
          <p:cNvPr id="89" name="מחבר מרפקי 88"/>
          <p:cNvCxnSpPr/>
          <p:nvPr/>
        </p:nvCxnSpPr>
        <p:spPr>
          <a:xfrm rot="16200000" flipH="1">
            <a:off x="3134578" y="3081938"/>
            <a:ext cx="1109777" cy="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חץ ישר 91"/>
          <p:cNvCxnSpPr>
            <a:endCxn id="34" idx="1"/>
          </p:cNvCxnSpPr>
          <p:nvPr/>
        </p:nvCxnSpPr>
        <p:spPr>
          <a:xfrm>
            <a:off x="980268" y="5181883"/>
            <a:ext cx="877931" cy="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93"/>
          <p:cNvCxnSpPr>
            <a:stCxn id="27" idx="0"/>
            <a:endCxn id="34" idx="3"/>
          </p:cNvCxnSpPr>
          <p:nvPr/>
        </p:nvCxnSpPr>
        <p:spPr>
          <a:xfrm flipH="1" flipV="1">
            <a:off x="2546313" y="5224874"/>
            <a:ext cx="1355258" cy="6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1" name="תמונה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671550" y="2721719"/>
            <a:ext cx="512104" cy="358552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435779" y="2972765"/>
            <a:ext cx="1210588" cy="2539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/>
              <a:t>Power(Step Down)</a:t>
            </a:r>
            <a:endParaRPr lang="he-IL" sz="1050" dirty="0"/>
          </a:p>
        </p:txBody>
      </p:sp>
      <p:sp>
        <p:nvSpPr>
          <p:cNvPr id="112" name="מלבן 111"/>
          <p:cNvSpPr/>
          <p:nvPr/>
        </p:nvSpPr>
        <p:spPr>
          <a:xfrm>
            <a:off x="2727503" y="1970354"/>
            <a:ext cx="2968414" cy="143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TextBox 112"/>
          <p:cNvSpPr txBox="1"/>
          <p:nvPr/>
        </p:nvSpPr>
        <p:spPr>
          <a:xfrm>
            <a:off x="4978389" y="3385110"/>
            <a:ext cx="800219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Breadboard</a:t>
            </a:r>
            <a:endParaRPr lang="he-IL" sz="1000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1451" y="6220441"/>
            <a:ext cx="442538" cy="453601"/>
          </a:xfrm>
          <a:prstGeom prst="rect">
            <a:avLst/>
          </a:prstGeom>
        </p:spPr>
      </p:pic>
      <p:cxnSp>
        <p:nvCxnSpPr>
          <p:cNvPr id="71" name="מחבר חץ ישר 70"/>
          <p:cNvCxnSpPr/>
          <p:nvPr/>
        </p:nvCxnSpPr>
        <p:spPr>
          <a:xfrm flipH="1" flipV="1">
            <a:off x="2543023" y="5736352"/>
            <a:ext cx="184480" cy="451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52455" y="404828"/>
            <a:ext cx="6702725" cy="575154"/>
          </a:xfrm>
        </p:spPr>
        <p:txBody>
          <a:bodyPr>
            <a:normAutofit fontScale="90000"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מכונת מצבים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99" name="AutoShape 6" descr="HW-613 Adjustable DC To DC Buck Converter Module 3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0" name="תמונה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90" y="1105574"/>
            <a:ext cx="6354789" cy="52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356745"/>
            <a:ext cx="6702725" cy="575154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לוח זמנים מעודכן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מציין מיקום תוכן 1">
            <a:extLst>
              <a:ext uri="{FF2B5EF4-FFF2-40B4-BE49-F238E27FC236}">
                <a16:creationId xmlns:a16="http://schemas.microsoft.com/office/drawing/2014/main" id="{82E7097B-9ADC-BA6B-5D75-C40C6537F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115426"/>
              </p:ext>
            </p:extLst>
          </p:nvPr>
        </p:nvGraphicFramePr>
        <p:xfrm>
          <a:off x="958856" y="1026218"/>
          <a:ext cx="10656040" cy="5435195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033464">
                  <a:extLst>
                    <a:ext uri="{9D8B030D-6E8A-4147-A177-3AD203B41FA5}">
                      <a16:colId xmlns:a16="http://schemas.microsoft.com/office/drawing/2014/main" val="189410971"/>
                    </a:ext>
                  </a:extLst>
                </a:gridCol>
                <a:gridCol w="2008281">
                  <a:extLst>
                    <a:ext uri="{9D8B030D-6E8A-4147-A177-3AD203B41FA5}">
                      <a16:colId xmlns:a16="http://schemas.microsoft.com/office/drawing/2014/main" val="1133757809"/>
                    </a:ext>
                  </a:extLst>
                </a:gridCol>
                <a:gridCol w="1742480">
                  <a:extLst>
                    <a:ext uri="{9D8B030D-6E8A-4147-A177-3AD203B41FA5}">
                      <a16:colId xmlns:a16="http://schemas.microsoft.com/office/drawing/2014/main" val="4144590021"/>
                    </a:ext>
                  </a:extLst>
                </a:gridCol>
                <a:gridCol w="2871815">
                  <a:extLst>
                    <a:ext uri="{9D8B030D-6E8A-4147-A177-3AD203B41FA5}">
                      <a16:colId xmlns:a16="http://schemas.microsoft.com/office/drawing/2014/main" val="3779715789"/>
                    </a:ext>
                  </a:extLst>
                </a:gridCol>
              </a:tblGrid>
              <a:tr h="37494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אבן דרך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יעד לביצוע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תאריך ביצוע בפועל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cs typeface="David" panose="020E0502060401010101" pitchFamily="34" charset="-79"/>
                        </a:rPr>
                        <a:t>הערות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95411628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הגדרת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01/05/23</a:t>
                      </a: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028930682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הזמנת חומרה ורכיבים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15/5/23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12/06/2023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בבחירת החומרה הרלוונטית ובהזמנתה עקב בעיות טכניות וכלכליות.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704157725"/>
                  </a:ext>
                </a:extLst>
              </a:tr>
              <a:tr h="6222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כתיבת תוכנה (פאזה 1)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15/6/23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01/08/2023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8314670"/>
                  </a:ext>
                </a:extLst>
              </a:tr>
              <a:tr h="21468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קבלת חומרה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20/6/23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4283633216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בניית </a:t>
                      </a: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UX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טרם החל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עיכוב בשל תקופת מבחנים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37204592"/>
                  </a:ext>
                </a:extLst>
              </a:tr>
              <a:tr h="22261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מצגת האמצע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29/6/23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24/08/2023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8894757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המשך כתיבת תוכנה (פאזה 2)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30/9/23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תכנות מערכת הפעלה,</a:t>
                      </a:r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פלטים למסך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867149296"/>
                  </a:ext>
                </a:extLst>
              </a:tr>
              <a:tr h="21807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מודולים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30/10/23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dirty="0">
                        <a:effectLst/>
                        <a:latin typeface="+mn-lt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209099590"/>
                  </a:ext>
                </a:extLst>
              </a:tr>
              <a:tr h="458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WIFI &amp; UART</a:t>
                      </a:r>
                      <a:endParaRPr lang="he-IL" sz="1200" dirty="0"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20/10/23</a:t>
                      </a:r>
                      <a:endParaRPr lang="he-IL" sz="12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934210420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בדיקות אינטגרציה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30/11/23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570109053"/>
                  </a:ext>
                </a:extLst>
              </a:tr>
              <a:tr h="3068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הצגת תוצאות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1/12/23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562974853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תיעוד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1/1/24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1629095646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הגשת הפוסטר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69178457"/>
                  </a:ext>
                </a:extLst>
              </a:tr>
              <a:tr h="21485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סיום הפרויקט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סוף סמס' א' תשפ"ד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27969" marR="27969" marT="0" marB="0"/>
                </a:tc>
                <a:extLst>
                  <a:ext uri="{0D108BD9-81ED-4DB2-BD59-A6C34878D82A}">
                    <a16:rowId xmlns:a16="http://schemas.microsoft.com/office/drawing/2014/main" val="3254422582"/>
                  </a:ext>
                </a:extLst>
              </a:tr>
            </a:tbl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AEC3B9D5-A63C-3B59-E6A6-D001863F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75" y="244204"/>
            <a:ext cx="1769706" cy="6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484</Words>
  <Application>Microsoft Office PowerPoint</Application>
  <PresentationFormat>מסך רחב</PresentationFormat>
  <Paragraphs>121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Symbol</vt:lpstr>
      <vt:lpstr>Times New Roman</vt:lpstr>
      <vt:lpstr>Office Theme</vt:lpstr>
      <vt:lpstr>מערכת חישה וטלמטריה </vt:lpstr>
      <vt:lpstr>נושא הפרויקט</vt:lpstr>
      <vt:lpstr>נושא הפרויקט</vt:lpstr>
      <vt:lpstr>דרישות המערכת המעודכנת</vt:lpstr>
      <vt:lpstr>דרישות המערכת המעודכנת</vt:lpstr>
      <vt:lpstr>דיאגרמת בלוקים</vt:lpstr>
      <vt:lpstr>מכונת מצבים</vt:lpstr>
      <vt:lpstr>לוח זמנים מעודכן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yonatan.amir@outlook.co.il</cp:lastModifiedBy>
  <cp:revision>44</cp:revision>
  <dcterms:created xsi:type="dcterms:W3CDTF">2021-12-15T06:30:50Z</dcterms:created>
  <dcterms:modified xsi:type="dcterms:W3CDTF">2023-12-15T07:49:50Z</dcterms:modified>
</cp:coreProperties>
</file>